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79"/>
  </p:normalViewPr>
  <p:slideViewPr>
    <p:cSldViewPr snapToGrid="0">
      <p:cViewPr>
        <p:scale>
          <a:sx n="85" d="100"/>
          <a:sy n="85" d="100"/>
        </p:scale>
        <p:origin x="10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26B3F-BE49-934D-8252-3AB8FC5AD24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9823-D695-C444-9B40-E92295580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="0" i="0" u="none" strike="noStrike" dirty="0">
              <a:solidFill>
                <a:srgbClr val="0F0F0F"/>
              </a:solidFill>
              <a:effectLst/>
              <a:latin typeface="Roboto" panose="020F0502020204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629823-D695-C444-9B40-E922955806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64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AA66B-DBF0-0182-B591-25E9A64D6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E1E7E2-A8D8-F57E-87AE-1FBBD366D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119135-AACC-1AFE-E030-D16CAC9A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FDF182-0B38-B354-AD4A-B6A19F6E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9EBF63-C25D-BE5F-A682-E33AE6CE1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6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4D6A4-B542-CFC0-2407-21B19E056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BA9B7D-CDC1-8FDF-16F7-80776879F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8984CB-0EC2-DFFE-1F06-6344316F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7B104F-6175-AC76-D238-53593658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69830C-9237-0B16-45FC-67ED42EC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36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63941A-F9B8-E238-3F43-6C99E2B67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D621F8-0F7C-1279-D7F4-75879834A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A4C0BB-783D-DE0C-4A3B-BF44549F5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C0DB28-0431-3EBA-3394-5EF8E663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F66F59-98C5-C4A6-D733-FA908557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44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DEF2C3-FFFA-A665-F7D0-3555EA6BC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395375-1435-95E2-E8C4-C243A0A37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E29D0C-BD5F-827F-D39F-15D50CA8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13DAC9-E170-DD47-8379-B4F92C29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1AE800-40BA-AA40-F6CB-342509BF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07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B31837-DB2D-3CEF-DA08-3DAFD224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84E1CC-D91B-C8AC-175B-15CC49F7C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37C833-1AB3-4F64-ABFF-52CAA5D6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300BFA-C235-EEB5-6756-51916997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0912F6-94B3-8A69-B630-66585C38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52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AC0444-D52E-27B4-B897-568EBCCA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9E9D47-2009-193B-A91B-320BE1A80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C65610-23A9-6633-D4CA-DA8B788FE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E1CD48-C458-636A-D2B9-2ED09959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A21F04-B2AA-C488-D947-FD5F5E38E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EC9A72-9C31-3F47-8BF8-5E387EDB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5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D93C4-EE7E-217B-3CF3-56D35559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157913-7686-857E-281A-DF2339338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2611BE-D8E2-0DC0-FE10-58E8DE9DC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3581A15-1D48-9369-5EA4-B7A10B4E6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66C6157-8EF7-C876-0681-C1094BC77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E6D21F-5BCE-D58A-F5A0-F9CE412B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95BCA2-8285-05F0-2307-AAD1961A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382A3A-45F9-4047-DD93-29A4D9E3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73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3D0F7-30C4-82E9-BD69-2FFB606E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E9152C-792C-8855-F5E6-EACB2A12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A88FA2-15F8-95D7-4CD4-0CF1FA300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5344F2-3F70-6E37-A2F2-5B4AAFEE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06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27CFF4-8734-8BC1-0F7D-CCECEA0B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4F1DC9D-DDD5-CFBA-6A4E-49B1A658A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EA48D7-06DF-0B1D-B26C-BCF07605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37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53E192-38ED-1EFA-3228-D9F364307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CE3C2F-E583-6063-1E06-1224EE323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73FDAF-BD90-D74C-46ED-96CBD7013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5E040A-2747-3532-3225-A8F1CD5F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903685-05AA-B7CE-4BCD-E8B1245E4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D61466-FDC9-36FF-BA72-B82A6EAF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18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B30F2-6D6C-9CB1-B0FC-BB029B83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BB409EE-83CF-F21C-CB58-D27A1604E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471BA6-3022-1547-903E-A95B278A7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D31020-15D9-C4DD-0776-8E10DDC37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5CB73F-9CEB-7FDD-A71A-6BE03EA6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71166A-08BC-6D51-3EBB-C328AAAC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5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31D46E-00F0-6A94-059D-4E9FE53B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F4AFED-BF7C-7224-865A-B4A5C759B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7E4F-0F10-1B03-6B27-F61D07228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20878-D49D-584A-8092-5B596AFCFCB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5AEEF2-FCC9-614F-374B-9E9E4CEF8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CA90CB-5A5D-0E56-655A-65AC1C721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A365-ABF0-C048-9C13-9E82FC80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00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6AD8A-E651-2DE2-BB2D-99624D49B7B4}"/>
              </a:ext>
            </a:extLst>
          </p:cNvPr>
          <p:cNvSpPr txBox="1"/>
          <p:nvPr/>
        </p:nvSpPr>
        <p:spPr>
          <a:xfrm>
            <a:off x="5115418" y="131420"/>
            <a:ext cx="680220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3200" b="1" u="sng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3200" b="1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筋トレを頑張っているあなた！</a:t>
            </a:r>
            <a:endParaRPr lang="en-US" altLang="ja-JP" sz="3200" b="1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3200" b="1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もっと効率よく</a:t>
            </a:r>
            <a:endParaRPr lang="en-US" altLang="ja-JP" sz="3200" b="1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3200" b="1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筋肉をつけたいと思いませんか？</a:t>
            </a:r>
            <a:endParaRPr lang="en-US" altLang="ja-JP" sz="3200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endParaRPr lang="en-US" altLang="ja-JP" sz="3200" b="1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6000" b="1" u="sng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健康検定協会</a:t>
            </a:r>
            <a:endParaRPr lang="en-US" altLang="ja-JP" sz="6000" b="1" u="sng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6000" b="1" u="sng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「筋肉飯検定」</a:t>
            </a:r>
            <a:endParaRPr lang="en-US" altLang="ja-JP" sz="6000" b="1" u="sng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endParaRPr lang="en-US" altLang="ja-JP" sz="3200" dirty="0">
              <a:solidFill>
                <a:srgbClr val="0F0F0F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3200" b="1">
                <a:solidFill>
                  <a:srgbClr val="0F0F0F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正しい</a:t>
            </a:r>
            <a:r>
              <a:rPr lang="ja-JP" altLang="en-US" sz="3200" b="1" i="0" u="none" strike="noStrike">
                <a:solidFill>
                  <a:srgbClr val="0F0F0F"/>
                </a:solidFill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知識を身につけて</a:t>
            </a:r>
            <a:endParaRPr lang="en-US" altLang="ja-JP" sz="3200" b="1" i="0" u="none" strike="noStrike" dirty="0">
              <a:solidFill>
                <a:srgbClr val="0F0F0F"/>
              </a:solidFill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3200" b="1" i="0" u="none" strike="noStrike">
                <a:solidFill>
                  <a:srgbClr val="0F0F0F"/>
                </a:solidFill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効率よく筋肉量アップを</a:t>
            </a:r>
            <a:endParaRPr lang="en-US" altLang="ja-JP" sz="3200" b="1" i="0" u="none" strike="noStrike" dirty="0">
              <a:solidFill>
                <a:srgbClr val="0F0F0F"/>
              </a:solidFill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algn="ctr"/>
            <a:r>
              <a:rPr lang="ja-JP" altLang="en-US" sz="3200" b="1" i="0" u="none" strike="noStrike">
                <a:solidFill>
                  <a:srgbClr val="0F0F0F"/>
                </a:solidFill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目指しましょう☆</a:t>
            </a:r>
            <a:endParaRPr lang="en-US" altLang="ja-JP" sz="6000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8077BA-DA73-5BBF-A015-E63F06A51258}"/>
              </a:ext>
            </a:extLst>
          </p:cNvPr>
          <p:cNvSpPr txBox="1"/>
          <p:nvPr/>
        </p:nvSpPr>
        <p:spPr>
          <a:xfrm rot="20716699">
            <a:off x="0" y="3527192"/>
            <a:ext cx="2718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HGMaruGothicMPRO" panose="020F0600000000000000" pitchFamily="34" charset="-128"/>
                <a:ea typeface="HGMaruGothicMPRO" panose="020F0600000000000000" pitchFamily="34" charset="-128"/>
              </a:rPr>
              <a:t>タンパク質を体内で</a:t>
            </a:r>
            <a:endParaRPr kumimoji="1" lang="en-US" altLang="ja-JP" sz="16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 sz="1600">
                <a:latin typeface="HGMaruGothicMPRO" panose="020F0600000000000000" pitchFamily="34" charset="-128"/>
                <a:ea typeface="HGMaruGothicMPRO" panose="020F0600000000000000" pitchFamily="34" charset="-128"/>
              </a:rPr>
              <a:t>効率よく利用するために</a:t>
            </a:r>
            <a:endParaRPr kumimoji="1" lang="en-US" altLang="ja-JP" sz="16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 sz="1600">
                <a:latin typeface="HGMaruGothicMPRO" panose="020F0600000000000000" pitchFamily="34" charset="-128"/>
                <a:ea typeface="HGMaruGothicMPRO" panose="020F0600000000000000" pitchFamily="34" charset="-128"/>
              </a:rPr>
              <a:t>必要なビタミンは？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81C4E82-B344-C94E-EFE4-B7C78FFFD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029520">
            <a:off x="349149" y="353430"/>
            <a:ext cx="1612285" cy="1659474"/>
          </a:xfrm>
          <a:prstGeom prst="rect">
            <a:avLst/>
          </a:prstGeom>
        </p:spPr>
      </p:pic>
      <p:pic>
        <p:nvPicPr>
          <p:cNvPr id="4" name="図 3" descr="図形&#10;&#10;低い精度で自動的に生成された説明">
            <a:extLst>
              <a:ext uri="{FF2B5EF4-FFF2-40B4-BE49-F238E27FC236}">
                <a16:creationId xmlns:a16="http://schemas.microsoft.com/office/drawing/2014/main" id="{0B35EEF6-BCD9-E11B-1E2F-9B3C827D6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16050" y="549382"/>
            <a:ext cx="8176220" cy="581205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A31859B-5F5B-159E-5C2F-D3C071F83B4B}"/>
              </a:ext>
            </a:extLst>
          </p:cNvPr>
          <p:cNvSpPr txBox="1"/>
          <p:nvPr/>
        </p:nvSpPr>
        <p:spPr>
          <a:xfrm rot="1065717">
            <a:off x="3978717" y="4974357"/>
            <a:ext cx="19555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0"/>
            <a:r>
              <a:rPr lang="ja-JP" altLang="ja-JP" sz="1600" kern="10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  <a:cs typeface="Arial" panose="020B0604020202020204" pitchFamily="34" charset="0"/>
              </a:rPr>
              <a:t>アミノ酸スコアが</a:t>
            </a:r>
            <a:endParaRPr lang="en-US" altLang="ja-JP" sz="1600" kern="100" dirty="0">
              <a:effectLst/>
              <a:latin typeface="HGMaruGothicMPRO" panose="020F0600000000000000" pitchFamily="34" charset="-128"/>
              <a:ea typeface="HGMaruGothicMPRO" panose="020F0600000000000000" pitchFamily="34" charset="-128"/>
              <a:cs typeface="Arial" panose="020B0604020202020204" pitchFamily="34" charset="0"/>
            </a:endParaRPr>
          </a:p>
          <a:p>
            <a:pPr lvl="0" algn="just" rtl="0"/>
            <a:r>
              <a:rPr lang="en-US" altLang="ja-JP" sz="1600" kern="100" dirty="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  <a:cs typeface="Arial" panose="020B0604020202020204" pitchFamily="34" charset="0"/>
              </a:rPr>
              <a:t>100</a:t>
            </a:r>
            <a:r>
              <a:rPr lang="ja-JP" altLang="ja-JP" sz="1600" kern="10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  <a:cs typeface="Arial" panose="020B0604020202020204" pitchFamily="34" charset="0"/>
              </a:rPr>
              <a:t>の</a:t>
            </a:r>
            <a:r>
              <a:rPr lang="ja-JP" altLang="en-US" sz="1600" kern="100">
                <a:latin typeface="HGMaruGothicMPRO" panose="020F0600000000000000" pitchFamily="34" charset="-128"/>
                <a:ea typeface="HGMaruGothicMPRO" panose="020F0600000000000000" pitchFamily="34" charset="-128"/>
                <a:cs typeface="Arial" panose="020B0604020202020204" pitchFamily="34" charset="0"/>
              </a:rPr>
              <a:t>食品とは？</a:t>
            </a:r>
            <a:endParaRPr lang="ja-JP" altLang="ja-JP" sz="1600" kern="100">
              <a:effectLst/>
              <a:latin typeface="HGMaruGothicMPRO" panose="020F0600000000000000" pitchFamily="34" charset="-128"/>
              <a:ea typeface="HGMaruGothicMPRO" panose="020F06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8CE5EE-3B00-2BB8-25FD-C2F2D2D94CA7}"/>
              </a:ext>
            </a:extLst>
          </p:cNvPr>
          <p:cNvSpPr txBox="1"/>
          <p:nvPr/>
        </p:nvSpPr>
        <p:spPr>
          <a:xfrm rot="834581">
            <a:off x="2920757" y="429281"/>
            <a:ext cx="25036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60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  <a:cs typeface="Arial" panose="020B0604020202020204" pitchFamily="34" charset="0"/>
              </a:rPr>
              <a:t>脂肪燃焼を促す成分は</a:t>
            </a:r>
            <a:r>
              <a:rPr lang="ja-JP" altLang="en-US" sz="160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  <a:cs typeface="Arial" panose="020B0604020202020204" pitchFamily="34" charset="0"/>
              </a:rPr>
              <a:t>？</a:t>
            </a:r>
            <a:r>
              <a:rPr lang="ja-JP" altLang="ja-JP" sz="1600">
                <a:effectLst/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endParaRPr lang="ja-JP" altLang="en-US" sz="16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3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</Words>
  <Application>Microsoft Macintosh PowerPoint</Application>
  <PresentationFormat>ワイド画面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HGMaruGothicMPRO</vt:lpstr>
      <vt:lpstr>游ゴシック</vt:lpstr>
      <vt:lpstr>游ゴシック Light</vt:lpstr>
      <vt:lpstr>Arial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神原</dc:creator>
  <cp:lastModifiedBy>神原</cp:lastModifiedBy>
  <cp:revision>11</cp:revision>
  <dcterms:created xsi:type="dcterms:W3CDTF">2023-02-21T05:11:46Z</dcterms:created>
  <dcterms:modified xsi:type="dcterms:W3CDTF">2023-02-21T05:39:03Z</dcterms:modified>
</cp:coreProperties>
</file>